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74482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1580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5188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6537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5979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4375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57412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4293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7126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7377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9185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CBC6A-98A3-4025-AD45-FDB496B09AC4}" type="datetimeFigureOut">
              <a:rPr lang="ko-KR" altLang="en-US" smtClean="0"/>
              <a:pPr/>
              <a:t>2017-01-13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FE9B2-01D1-4D42-B896-FA66D72F1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5041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458" t="7816" r="16992" b="3713"/>
          <a:stretch/>
        </p:blipFill>
        <p:spPr bwMode="auto">
          <a:xfrm>
            <a:off x="179513" y="2204864"/>
            <a:ext cx="6048671" cy="4581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116632"/>
            <a:ext cx="6048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■ </a:t>
            </a:r>
            <a:r>
              <a:rPr lang="en-US" altLang="ko-KR" sz="1400" b="1" dirty="0" smtClean="0"/>
              <a:t>2017</a:t>
            </a:r>
            <a:r>
              <a:rPr lang="ko-KR" altLang="en-US" sz="1400" b="1" dirty="0" smtClean="0"/>
              <a:t>년 </a:t>
            </a:r>
            <a:r>
              <a:rPr lang="en-US" altLang="ko-KR" sz="1400" b="1" dirty="0" smtClean="0"/>
              <a:t>DB</a:t>
            </a:r>
            <a:r>
              <a:rPr lang="ko-KR" altLang="en-US" sz="1400" b="1" dirty="0" smtClean="0"/>
              <a:t>적용 </a:t>
            </a:r>
            <a:r>
              <a:rPr lang="ko-KR" altLang="en-US" sz="1400" b="1" dirty="0" err="1" smtClean="0"/>
              <a:t>메뉴얼</a:t>
            </a:r>
            <a:endParaRPr lang="ko-KR" altLang="en-US" sz="1400" b="1" dirty="0"/>
          </a:p>
        </p:txBody>
      </p:sp>
      <p:sp>
        <p:nvSpPr>
          <p:cNvPr id="5" name="직사각형 4"/>
          <p:cNvSpPr/>
          <p:nvPr/>
        </p:nvSpPr>
        <p:spPr>
          <a:xfrm>
            <a:off x="1763688" y="2614515"/>
            <a:ext cx="2232248" cy="2134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6805" y="548679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8" name="직사각형 7"/>
          <p:cNvSpPr/>
          <p:nvPr/>
        </p:nvSpPr>
        <p:spPr>
          <a:xfrm>
            <a:off x="1317156" y="252867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2319263"/>
            <a:ext cx="266429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택배프로그램 다운로드</a:t>
            </a:r>
            <a:r>
              <a:rPr lang="en-US" altLang="ko-KR" sz="1200" dirty="0" smtClean="0">
                <a:solidFill>
                  <a:srgbClr val="FF0000"/>
                </a:solidFill>
              </a:rPr>
              <a:t/>
            </a:r>
            <a:br>
              <a:rPr lang="en-US" altLang="ko-KR" sz="1200" dirty="0" smtClean="0">
                <a:solidFill>
                  <a:srgbClr val="FF0000"/>
                </a:solidFill>
              </a:rPr>
            </a:br>
            <a:r>
              <a:rPr lang="en-US" altLang="ko-KR" sz="1200" dirty="0" smtClean="0">
                <a:solidFill>
                  <a:srgbClr val="FF0000"/>
                </a:solidFill>
              </a:rPr>
              <a:t>   (2017</a:t>
            </a:r>
            <a:r>
              <a:rPr lang="ko-KR" altLang="en-US" sz="1200" dirty="0" smtClean="0">
                <a:solidFill>
                  <a:srgbClr val="FF0000"/>
                </a:solidFill>
              </a:rPr>
              <a:t>년 </a:t>
            </a:r>
            <a:r>
              <a:rPr lang="en-US" altLang="ko-KR" sz="1200" dirty="0" smtClean="0">
                <a:solidFill>
                  <a:srgbClr val="FF0000"/>
                </a:solidFill>
              </a:rPr>
              <a:t>DB</a:t>
            </a:r>
            <a:r>
              <a:rPr lang="ko-KR" altLang="en-US" sz="1200" dirty="0" smtClean="0">
                <a:solidFill>
                  <a:srgbClr val="FF0000"/>
                </a:solidFill>
              </a:rPr>
              <a:t>적용</a:t>
            </a:r>
            <a:r>
              <a:rPr lang="en-US" altLang="ko-KR" sz="1200" dirty="0" smtClean="0">
                <a:solidFill>
                  <a:srgbClr val="FF0000"/>
                </a:solidFill>
              </a:rPr>
              <a:t>) </a:t>
            </a:r>
            <a:r>
              <a:rPr lang="ko-KR" altLang="en-US" sz="1200" dirty="0" smtClean="0">
                <a:solidFill>
                  <a:srgbClr val="FF0000"/>
                </a:solidFill>
              </a:rPr>
              <a:t>클릭</a:t>
            </a:r>
            <a:endParaRPr lang="en-US" altLang="ko-KR" sz="1200" dirty="0" smtClean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2042" y="1916832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/>
              <a:t>2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179512" y="908720"/>
            <a:ext cx="885698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/>
              <a:t>천일정기화물자동차㈜ </a:t>
            </a:r>
            <a:r>
              <a:rPr lang="ko-KR" altLang="en-US" sz="1200" smtClean="0"/>
              <a:t>홈페이지 접속 </a:t>
            </a:r>
            <a:r>
              <a:rPr lang="en-US" altLang="ko-KR" sz="1200" smtClean="0"/>
              <a:t>(www.chunil.co.kr)</a:t>
            </a:r>
            <a:endParaRPr lang="en-US" altLang="ko-KR" sz="1200" dirty="0" smtClean="0"/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/>
              <a:t>아이</a:t>
            </a:r>
            <a:r>
              <a:rPr lang="ko-KR" altLang="en-US" sz="1200" dirty="0"/>
              <a:t>디</a:t>
            </a:r>
            <a:r>
              <a:rPr lang="en-US" altLang="ko-KR" sz="1200" dirty="0" smtClean="0"/>
              <a:t> : </a:t>
            </a:r>
            <a:r>
              <a:rPr lang="ko-KR" altLang="en-US" sz="1200" dirty="0" smtClean="0"/>
              <a:t>택배프로그램 접속 </a:t>
            </a:r>
            <a:r>
              <a:rPr lang="en-US" altLang="ko-KR" sz="1200" dirty="0" smtClean="0"/>
              <a:t>ID</a:t>
            </a:r>
            <a:br>
              <a:rPr lang="en-US" altLang="ko-KR" sz="1200" dirty="0" smtClean="0"/>
            </a:br>
            <a:r>
              <a:rPr lang="ko-KR" altLang="en-US" sz="1200" dirty="0" smtClean="0"/>
              <a:t>비번   </a:t>
            </a:r>
            <a:r>
              <a:rPr lang="en-US" altLang="ko-KR" sz="1200" dirty="0" smtClean="0"/>
              <a:t> : </a:t>
            </a:r>
            <a:r>
              <a:rPr lang="ko-KR" altLang="en-US" sz="1200" dirty="0" smtClean="0"/>
              <a:t>택배프로그램 접속 비번</a:t>
            </a:r>
            <a:r>
              <a:rPr lang="en-US" altLang="ko-KR" sz="12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40625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2042" y="116632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13" y="475903"/>
            <a:ext cx="3152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35496" y="54868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88445" y="548680"/>
            <a:ext cx="397604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smtClean="0"/>
              <a:t>다운로드 </a:t>
            </a:r>
            <a:r>
              <a:rPr lang="ko-KR" altLang="en-US" sz="1200" dirty="0" smtClean="0"/>
              <a:t>받은 파일 실행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200" dirty="0" smtClean="0"/>
              <a:t>ex- </a:t>
            </a:r>
            <a:r>
              <a:rPr lang="ko-KR" altLang="en-US" sz="1200" dirty="0" smtClean="0"/>
              <a:t>영업소 아이디로 </a:t>
            </a:r>
            <a:r>
              <a:rPr lang="ko-KR" altLang="en-US" sz="1200" smtClean="0"/>
              <a:t>접속 시</a:t>
            </a:r>
            <a:r>
              <a:rPr lang="en-US" altLang="ko-KR" sz="1200" smtClean="0"/>
              <a:t> </a:t>
            </a:r>
            <a:r>
              <a:rPr lang="ko-KR" altLang="en-US" sz="1200" smtClean="0"/>
              <a:t>파일명은 </a:t>
            </a:r>
            <a:r>
              <a:rPr lang="en-US" altLang="ko-KR" sz="1200" smtClean="0">
                <a:solidFill>
                  <a:srgbClr val="FF0000"/>
                </a:solidFill>
              </a:rPr>
              <a:t>DBSETUP_O</a:t>
            </a:r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>
                <a:solidFill>
                  <a:srgbClr val="FF0000"/>
                </a:solidFill>
              </a:rPr>
              <a:t>          </a:t>
            </a:r>
            <a:r>
              <a:rPr lang="ko-KR" altLang="en-US" sz="1200" smtClean="0"/>
              <a:t>거래처</a:t>
            </a:r>
            <a:r>
              <a:rPr lang="ko-KR" altLang="en-US" sz="1200" smtClean="0">
                <a:solidFill>
                  <a:srgbClr val="FF0000"/>
                </a:solidFill>
              </a:rPr>
              <a:t> </a:t>
            </a:r>
            <a:r>
              <a:rPr lang="ko-KR" altLang="en-US" sz="1200" smtClean="0"/>
              <a:t>아이디로 접속 시</a:t>
            </a:r>
            <a:r>
              <a:rPr lang="en-US" altLang="ko-KR" sz="1200" smtClean="0"/>
              <a:t> </a:t>
            </a:r>
            <a:r>
              <a:rPr lang="ko-KR" altLang="en-US" sz="1200" smtClean="0"/>
              <a:t>파일명은 </a:t>
            </a:r>
            <a:r>
              <a:rPr lang="en-US" altLang="ko-KR" sz="1200" smtClean="0">
                <a:solidFill>
                  <a:srgbClr val="FF0000"/>
                </a:solidFill>
              </a:rPr>
              <a:t>DBSETUP_C </a:t>
            </a:r>
            <a:r>
              <a:rPr lang="en-US" altLang="ko-KR" sz="1200" dirty="0" smtClean="0">
                <a:solidFill>
                  <a:srgbClr val="FF0000"/>
                </a:solidFill>
              </a:rPr>
              <a:t/>
            </a:r>
            <a:br>
              <a:rPr lang="en-US" altLang="ko-KR" sz="1200" dirty="0" smtClean="0">
                <a:solidFill>
                  <a:srgbClr val="FF0000"/>
                </a:solidFill>
              </a:rPr>
            </a:br>
            <a:r>
              <a:rPr lang="ko-KR" altLang="en-US" sz="1200" dirty="0" smtClean="0"/>
              <a:t>각 운영형태에 따라 파일명이 다름</a:t>
            </a:r>
            <a:endParaRPr lang="en-US" altLang="ko-KR" sz="12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12" y="1916832"/>
            <a:ext cx="45053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92042" y="1482339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/>
              <a:t>4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21" name="직사각형 20"/>
          <p:cNvSpPr/>
          <p:nvPr/>
        </p:nvSpPr>
        <p:spPr>
          <a:xfrm>
            <a:off x="3385422" y="34826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988445" y="1933696"/>
            <a:ext cx="397604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smtClean="0"/>
              <a:t>만약 좌측화면이 뜨면 </a:t>
            </a:r>
            <a:r>
              <a:rPr lang="en-US" altLang="ko-KR" sz="1200" smtClean="0"/>
              <a:t>(</a:t>
            </a:r>
            <a:r>
              <a:rPr lang="ko-KR" altLang="en-US" sz="1200" smtClean="0"/>
              <a:t>안뜰수도 있음</a:t>
            </a:r>
            <a:r>
              <a:rPr lang="en-US" altLang="ko-KR" sz="1200" smtClean="0"/>
              <a:t>)</a:t>
            </a:r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>
                <a:solidFill>
                  <a:srgbClr val="FF0000"/>
                </a:solidFill>
              </a:rPr>
              <a:t>     “</a:t>
            </a:r>
            <a:r>
              <a:rPr lang="ko-KR" altLang="en-US" sz="1200" dirty="0" smtClean="0">
                <a:solidFill>
                  <a:srgbClr val="FF0000"/>
                </a:solidFill>
              </a:rPr>
              <a:t>아니오</a:t>
            </a:r>
            <a:r>
              <a:rPr lang="en-US" altLang="ko-KR" sz="1200" dirty="0" smtClean="0">
                <a:solidFill>
                  <a:srgbClr val="FF0000"/>
                </a:solidFill>
              </a:rPr>
              <a:t>” </a:t>
            </a:r>
            <a:r>
              <a:rPr lang="ko-KR" altLang="en-US" sz="1200" dirty="0" smtClean="0"/>
              <a:t>클릭</a:t>
            </a:r>
            <a:endParaRPr lang="en-US" altLang="ko-KR" sz="1200" dirty="0" smtClean="0"/>
          </a:p>
        </p:txBody>
      </p:sp>
      <p:sp>
        <p:nvSpPr>
          <p:cNvPr id="23" name="직사각형 22"/>
          <p:cNvSpPr/>
          <p:nvPr/>
        </p:nvSpPr>
        <p:spPr>
          <a:xfrm>
            <a:off x="3800312" y="3717032"/>
            <a:ext cx="987712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9837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2042" y="116632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/>
              <a:t>5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132461" y="404664"/>
            <a:ext cx="3976043" cy="610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en-US" altLang="ko-KR" sz="1200" smtClean="0"/>
              <a:t>“ </a:t>
            </a:r>
            <a:r>
              <a:rPr lang="en-US" altLang="ko-KR" sz="1200" dirty="0" smtClean="0"/>
              <a:t>Next </a:t>
            </a:r>
            <a:r>
              <a:rPr lang="en-US" altLang="ko-KR" sz="1200" smtClean="0"/>
              <a:t>&gt;” </a:t>
            </a:r>
            <a:r>
              <a:rPr lang="ko-KR" altLang="en-US" sz="1200" smtClean="0"/>
              <a:t>클릭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     (</a:t>
            </a:r>
            <a:r>
              <a:rPr lang="ko-KR" altLang="en-US" sz="1200" smtClean="0"/>
              <a:t>설치의 마지막 화면 임</a:t>
            </a:r>
            <a:r>
              <a:rPr lang="en-US" altLang="ko-KR" sz="1200" smtClean="0"/>
              <a:t>)</a:t>
            </a:r>
            <a:endParaRPr lang="en-US" altLang="ko-KR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94" y="404664"/>
            <a:ext cx="48006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3005772" y="3482385"/>
            <a:ext cx="343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3395669" y="3663361"/>
            <a:ext cx="816291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270606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2042" y="116632"/>
            <a:ext cx="2363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smtClean="0"/>
              <a:t>6</a:t>
            </a:r>
            <a:r>
              <a:rPr lang="ko-KR" altLang="en-US" sz="1200" smtClean="0"/>
              <a:t>단계 </a:t>
            </a:r>
            <a:r>
              <a:rPr lang="en-US" altLang="ko-KR" sz="1200" smtClean="0"/>
              <a:t>(</a:t>
            </a:r>
            <a:r>
              <a:rPr lang="ko-KR" altLang="en-US" sz="1200" smtClean="0"/>
              <a:t>설치완료 후</a:t>
            </a:r>
            <a:r>
              <a:rPr lang="en-US" altLang="ko-KR" sz="1200" smtClean="0"/>
              <a:t>)</a:t>
            </a:r>
            <a:endParaRPr lang="ko-KR" alt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132461" y="3671447"/>
            <a:ext cx="397604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로컬 디스크</a:t>
            </a:r>
            <a:r>
              <a:rPr lang="en-US" altLang="ko-KR" sz="1200" dirty="0" smtClean="0">
                <a:solidFill>
                  <a:srgbClr val="FF0000"/>
                </a:solidFill>
              </a:rPr>
              <a:t>(C:)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클릭</a:t>
            </a:r>
            <a:endParaRPr lang="en-US" altLang="ko-KR" sz="1200" dirty="0" smtClean="0"/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smtClean="0"/>
              <a:t>영업소</a:t>
            </a:r>
            <a:r>
              <a:rPr lang="ko-KR" altLang="en-US" sz="1200" smtClean="0">
                <a:solidFill>
                  <a:srgbClr val="FF0000"/>
                </a:solidFill>
              </a:rPr>
              <a:t> </a:t>
            </a:r>
            <a:r>
              <a:rPr lang="en-US" altLang="ko-KR" sz="1200" smtClean="0">
                <a:solidFill>
                  <a:srgbClr val="FF0000"/>
                </a:solidFill>
              </a:rPr>
              <a:t>: 1001_O</a:t>
            </a:r>
            <a:r>
              <a:rPr lang="en-US" altLang="ko-KR" sz="1200" smtClean="0"/>
              <a:t> </a:t>
            </a:r>
            <a:r>
              <a:rPr lang="ko-KR" altLang="en-US" sz="1200" err="1" smtClean="0"/>
              <a:t>폴터</a:t>
            </a:r>
            <a:r>
              <a:rPr lang="ko-KR" altLang="en-US" sz="1200" smtClean="0"/>
              <a:t> 클릭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     </a:t>
            </a:r>
            <a:r>
              <a:rPr lang="ko-KR" altLang="en-US" sz="1200" smtClean="0"/>
              <a:t>거래처 </a:t>
            </a:r>
            <a:r>
              <a:rPr lang="en-US" altLang="ko-KR" sz="1200" smtClean="0"/>
              <a:t>:</a:t>
            </a:r>
            <a:r>
              <a:rPr lang="en-US" altLang="ko-KR" sz="1200" smtClean="0">
                <a:solidFill>
                  <a:srgbClr val="FF0000"/>
                </a:solidFill>
              </a:rPr>
              <a:t> 1001_C</a:t>
            </a:r>
            <a:r>
              <a:rPr lang="en-US" altLang="ko-KR" sz="1200" smtClean="0"/>
              <a:t> </a:t>
            </a:r>
            <a:r>
              <a:rPr lang="ko-KR" altLang="en-US" sz="1200" smtClean="0"/>
              <a:t>폴터 클릭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     </a:t>
            </a:r>
            <a:r>
              <a:rPr lang="ko-KR" altLang="en-US" sz="1200" smtClean="0"/>
              <a:t>터미널 </a:t>
            </a:r>
            <a:r>
              <a:rPr lang="en-US" altLang="ko-KR" sz="1200" smtClean="0"/>
              <a:t>: </a:t>
            </a:r>
            <a:r>
              <a:rPr lang="en-US" altLang="ko-KR" sz="1200" smtClean="0">
                <a:solidFill>
                  <a:srgbClr val="FF0000"/>
                </a:solidFill>
              </a:rPr>
              <a:t>1001_T</a:t>
            </a:r>
            <a:r>
              <a:rPr lang="en-US" altLang="ko-KR" sz="1200" smtClean="0"/>
              <a:t> </a:t>
            </a:r>
            <a:r>
              <a:rPr lang="ko-KR" altLang="en-US" sz="1200" smtClean="0"/>
              <a:t>폴터 클릭</a:t>
            </a:r>
            <a:endParaRPr lang="en-US" altLang="ko-KR" sz="12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16" y="3598223"/>
            <a:ext cx="4703624" cy="2999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24054" y="5640230"/>
            <a:ext cx="415498" cy="4062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8843" y="3152001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/>
              <a:t>7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15888"/>
            <a:ext cx="762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직사각형 14"/>
          <p:cNvSpPr/>
          <p:nvPr/>
        </p:nvSpPr>
        <p:spPr>
          <a:xfrm>
            <a:off x="20349" y="421013"/>
            <a:ext cx="343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467545" y="506195"/>
            <a:ext cx="666072" cy="8128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5138733" y="503095"/>
            <a:ext cx="39760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/>
              <a:t>바탕화면 </a:t>
            </a:r>
            <a:r>
              <a:rPr lang="ko-KR" altLang="en-US" sz="1200" err="1" smtClean="0">
                <a:solidFill>
                  <a:srgbClr val="FF0000"/>
                </a:solidFill>
              </a:rPr>
              <a:t>내컴퓨터</a:t>
            </a:r>
            <a:r>
              <a:rPr lang="ko-KR" altLang="en-US" sz="1200" smtClean="0"/>
              <a:t> 혹</a:t>
            </a:r>
            <a:r>
              <a:rPr lang="ko-KR" altLang="en-US" sz="1200" dirty="0" smtClean="0"/>
              <a:t>은</a:t>
            </a:r>
            <a:r>
              <a:rPr lang="en-US" altLang="ko-KR" sz="1200" smtClean="0"/>
              <a:t> </a:t>
            </a:r>
            <a:r>
              <a:rPr lang="ko-KR" altLang="en-US" sz="1200" dirty="0" smtClean="0">
                <a:solidFill>
                  <a:srgbClr val="FF0000"/>
                </a:solidFill>
              </a:rPr>
              <a:t>탐색기</a:t>
            </a:r>
            <a:r>
              <a:rPr lang="ko-KR" altLang="en-US" sz="1200" dirty="0" smtClean="0"/>
              <a:t> 클릭</a:t>
            </a:r>
            <a:endParaRPr lang="en-US" altLang="ko-KR" sz="1200" dirty="0" smtClean="0"/>
          </a:p>
        </p:txBody>
      </p:sp>
      <p:sp>
        <p:nvSpPr>
          <p:cNvPr id="3" name="직사각형 2"/>
          <p:cNvSpPr/>
          <p:nvPr/>
        </p:nvSpPr>
        <p:spPr>
          <a:xfrm>
            <a:off x="1547664" y="43651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②</a:t>
            </a: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474779" y="5753352"/>
            <a:ext cx="816291" cy="1800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1920159" y="4489481"/>
            <a:ext cx="816291" cy="1636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24827" y="5157192"/>
            <a:ext cx="397604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* </a:t>
            </a:r>
            <a:r>
              <a:rPr lang="ko-KR" altLang="en-US" sz="1200" smtClean="0">
                <a:solidFill>
                  <a:srgbClr val="FF0000"/>
                </a:solidFill>
              </a:rPr>
              <a:t>만약</a:t>
            </a:r>
            <a:r>
              <a:rPr lang="ko-KR" altLang="en-US" sz="1200" smtClean="0"/>
              <a:t> 로컬 디스크</a:t>
            </a:r>
            <a:r>
              <a:rPr lang="en-US" altLang="ko-KR" sz="1200" smtClean="0"/>
              <a:t>(C:) </a:t>
            </a:r>
            <a:r>
              <a:rPr lang="ko-KR" altLang="en-US" sz="1200" smtClean="0"/>
              <a:t>에 폴드가 없으면 컴퓨터를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   </a:t>
            </a:r>
            <a:r>
              <a:rPr lang="ko-KR" altLang="en-US" sz="1200" smtClean="0"/>
              <a:t>재부팅 하고 </a:t>
            </a:r>
            <a:r>
              <a:rPr lang="en-US" altLang="ko-KR" sz="1200" smtClean="0"/>
              <a:t>3</a:t>
            </a:r>
            <a:r>
              <a:rPr lang="ko-KR" altLang="en-US" sz="1200" smtClean="0"/>
              <a:t>단계 부터 다시하세요</a:t>
            </a:r>
            <a:r>
              <a:rPr lang="en-US" altLang="ko-KR" sz="1200" smtClean="0"/>
              <a:t>.</a:t>
            </a:r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 </a:t>
            </a:r>
            <a:r>
              <a:rPr lang="en-US" altLang="ko-KR" sz="1200" smtClean="0"/>
              <a:t>  </a:t>
            </a:r>
            <a:r>
              <a:rPr lang="ko-KR" altLang="en-US" sz="1200" smtClean="0"/>
              <a:t>그래도 안되면 전산실로 전화 주세요</a:t>
            </a:r>
            <a:r>
              <a:rPr lang="en-US" altLang="ko-KR" sz="1200" smtClean="0"/>
              <a:t>.</a:t>
            </a:r>
            <a:endParaRPr lang="en-US" altLang="ko-KR" sz="1200" dirty="0"/>
          </a:p>
        </p:txBody>
      </p:sp>
    </p:spTree>
    <p:extLst>
      <p:ext uri="{BB962C8B-B14F-4D97-AF65-F5344CB8AC3E}">
        <p14:creationId xmlns="" xmlns:p14="http://schemas.microsoft.com/office/powerpoint/2010/main" val="18256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8538" t="17197" r="17526" b="8082"/>
          <a:stretch/>
        </p:blipFill>
        <p:spPr bwMode="auto">
          <a:xfrm>
            <a:off x="179512" y="2762471"/>
            <a:ext cx="5244054" cy="3834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76" y="465306"/>
            <a:ext cx="5303320" cy="1606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92042" y="116632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/>
              <a:t>8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580112" y="575103"/>
            <a:ext cx="347240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smtClean="0">
                <a:solidFill>
                  <a:srgbClr val="FF0000"/>
                </a:solidFill>
              </a:rPr>
              <a:t>영업소 </a:t>
            </a:r>
            <a:r>
              <a:rPr lang="en-US" altLang="ko-KR" sz="1200" smtClean="0">
                <a:solidFill>
                  <a:srgbClr val="FF0000"/>
                </a:solidFill>
              </a:rPr>
              <a:t>: DownLoadO</a:t>
            </a:r>
            <a:endParaRPr lang="en-US" altLang="ko-KR" sz="1200" dirty="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>
                <a:solidFill>
                  <a:srgbClr val="FF0000"/>
                </a:solidFill>
              </a:rPr>
              <a:t>     </a:t>
            </a:r>
            <a:r>
              <a:rPr lang="ko-KR" altLang="en-US" sz="1200" smtClean="0">
                <a:solidFill>
                  <a:srgbClr val="FF0000"/>
                </a:solidFill>
              </a:rPr>
              <a:t>거래처 </a:t>
            </a:r>
            <a:r>
              <a:rPr lang="en-US" altLang="ko-KR" sz="1200" smtClean="0">
                <a:solidFill>
                  <a:srgbClr val="FF0000"/>
                </a:solidFill>
              </a:rPr>
              <a:t>: DownLoadC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>
                <a:solidFill>
                  <a:srgbClr val="FF0000"/>
                </a:solidFill>
              </a:rPr>
              <a:t>     </a:t>
            </a:r>
            <a:r>
              <a:rPr lang="ko-KR" altLang="en-US" sz="1200" smtClean="0">
                <a:solidFill>
                  <a:srgbClr val="FF0000"/>
                </a:solidFill>
              </a:rPr>
              <a:t>터미널 </a:t>
            </a:r>
            <a:r>
              <a:rPr lang="en-US" altLang="ko-KR" sz="1200" smtClean="0">
                <a:solidFill>
                  <a:srgbClr val="FF0000"/>
                </a:solidFill>
              </a:rPr>
              <a:t>: DownLoadT  </a:t>
            </a:r>
            <a:r>
              <a:rPr lang="ko-KR" altLang="en-US" sz="1200" smtClean="0"/>
              <a:t>폴드에 마우스를 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ko-KR" altLang="en-US" sz="1200" smtClean="0"/>
              <a:t>                가져가서 마우스 오른쪽 버튼 클릭</a:t>
            </a:r>
            <a:endParaRPr lang="en-US" altLang="ko-KR" sz="1200" smtClean="0"/>
          </a:p>
        </p:txBody>
      </p:sp>
      <p:sp>
        <p:nvSpPr>
          <p:cNvPr id="2" name="직사각형 1"/>
          <p:cNvSpPr/>
          <p:nvPr/>
        </p:nvSpPr>
        <p:spPr>
          <a:xfrm>
            <a:off x="1149807" y="1237879"/>
            <a:ext cx="415498" cy="4062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319185" y="531269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②</a:t>
            </a: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1500532" y="1351001"/>
            <a:ext cx="816291" cy="1800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1691680" y="5437074"/>
            <a:ext cx="1800200" cy="1636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아래쪽 화살표 3"/>
          <p:cNvSpPr/>
          <p:nvPr/>
        </p:nvSpPr>
        <p:spPr>
          <a:xfrm>
            <a:off x="2268717" y="2276872"/>
            <a:ext cx="791115" cy="360040"/>
          </a:xfrm>
          <a:prstGeom prst="downArrow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3122509" y="562656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③</a:t>
            </a:r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3491880" y="5758601"/>
            <a:ext cx="1224136" cy="1333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5679093" y="2767624"/>
            <a:ext cx="3384376" cy="610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 smtClean="0"/>
              <a:t>2. </a:t>
            </a:r>
            <a:r>
              <a:rPr lang="ko-KR" altLang="en-US" sz="1200" dirty="0" smtClean="0">
                <a:solidFill>
                  <a:srgbClr val="FF0000"/>
                </a:solidFill>
              </a:rPr>
              <a:t>보내기</a:t>
            </a:r>
            <a:r>
              <a:rPr lang="ko-KR" altLang="en-US" sz="1200" dirty="0" smtClean="0"/>
              <a:t> 마우스 클릭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바탕화면에 </a:t>
            </a:r>
            <a:r>
              <a:rPr lang="ko-KR" altLang="en-US" sz="1200" dirty="0" err="1" smtClean="0">
                <a:solidFill>
                  <a:srgbClr val="FF0000"/>
                </a:solidFill>
              </a:rPr>
              <a:t>바로가기</a:t>
            </a:r>
            <a:r>
              <a:rPr lang="ko-KR" altLang="en-US" sz="1200" dirty="0" smtClean="0">
                <a:solidFill>
                  <a:srgbClr val="FF0000"/>
                </a:solidFill>
              </a:rPr>
              <a:t> 만들기</a:t>
            </a:r>
            <a:r>
              <a:rPr lang="ko-KR" altLang="en-US" sz="1200" dirty="0" smtClean="0"/>
              <a:t> 클릭</a:t>
            </a:r>
            <a:endParaRPr lang="en-US" altLang="ko-KR" sz="1200" dirty="0"/>
          </a:p>
        </p:txBody>
      </p:sp>
    </p:spTree>
    <p:extLst>
      <p:ext uri="{BB962C8B-B14F-4D97-AF65-F5344CB8AC3E}">
        <p14:creationId xmlns="" xmlns:p14="http://schemas.microsoft.com/office/powerpoint/2010/main" val="3291238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2042" y="116632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/>
              <a:t>8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4139952" y="575103"/>
            <a:ext cx="491256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/>
              <a:t>바탕화면에 생성 </a:t>
            </a:r>
            <a:r>
              <a:rPr lang="ko-KR" altLang="en-US" sz="1200" smtClean="0"/>
              <a:t>된 </a:t>
            </a:r>
            <a:r>
              <a:rPr lang="en-US" altLang="ko-KR" sz="1200" smtClean="0">
                <a:solidFill>
                  <a:srgbClr val="FF0000"/>
                </a:solidFill>
              </a:rPr>
              <a:t>DownLoadO-</a:t>
            </a:r>
            <a:r>
              <a:rPr lang="ko-KR" altLang="en-US" sz="1200" dirty="0" smtClean="0">
                <a:solidFill>
                  <a:srgbClr val="FF0000"/>
                </a:solidFill>
              </a:rPr>
              <a:t>바로 </a:t>
            </a:r>
            <a:r>
              <a:rPr lang="ko-KR" altLang="en-US" sz="1200" smtClean="0">
                <a:solidFill>
                  <a:srgbClr val="FF0000"/>
                </a:solidFill>
              </a:rPr>
              <a:t>가기</a:t>
            </a:r>
            <a:r>
              <a:rPr lang="ko-KR" altLang="en-US" sz="1200" smtClean="0"/>
              <a:t> 클릭</a:t>
            </a:r>
            <a:endParaRPr lang="en-US" altLang="ko-KR" sz="1200" smtClean="0"/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/>
              <a:t>    (</a:t>
            </a:r>
            <a:r>
              <a:rPr lang="ko-KR" altLang="en-US" sz="1200" smtClean="0"/>
              <a:t>만약 이전에 </a:t>
            </a:r>
            <a:r>
              <a:rPr lang="en-US" altLang="ko-KR" sz="1200" smtClean="0">
                <a:solidFill>
                  <a:srgbClr val="FF0000"/>
                </a:solidFill>
              </a:rPr>
              <a:t>DownLoadO-</a:t>
            </a:r>
            <a:r>
              <a:rPr lang="ko-KR" altLang="en-US" sz="1200" smtClean="0">
                <a:solidFill>
                  <a:srgbClr val="FF0000"/>
                </a:solidFill>
              </a:rPr>
              <a:t>바로 가기 가 존재하면 </a:t>
            </a:r>
            <a:endParaRPr lang="en-US" altLang="ko-KR" sz="1200" smtClean="0">
              <a:solidFill>
                <a:srgbClr val="FF0000"/>
              </a:solidFill>
            </a:endParaRPr>
          </a:p>
          <a:p>
            <a:pPr marL="228600" indent="-228600">
              <a:lnSpc>
                <a:spcPct val="150000"/>
              </a:lnSpc>
            </a:pPr>
            <a:r>
              <a:rPr lang="en-US" altLang="ko-KR" sz="1200" smtClean="0">
                <a:solidFill>
                  <a:srgbClr val="FF0000"/>
                </a:solidFill>
              </a:rPr>
              <a:t>                     DownLoadO-</a:t>
            </a:r>
            <a:r>
              <a:rPr lang="ko-KR" altLang="en-US" sz="1200" smtClean="0">
                <a:solidFill>
                  <a:srgbClr val="FF0000"/>
                </a:solidFill>
              </a:rPr>
              <a:t>바로 가기</a:t>
            </a:r>
            <a:r>
              <a:rPr lang="en-US" altLang="ko-KR" sz="1200" smtClean="0">
                <a:solidFill>
                  <a:srgbClr val="FF0000"/>
                </a:solidFill>
              </a:rPr>
              <a:t>(2) </a:t>
            </a:r>
            <a:r>
              <a:rPr lang="ko-KR" altLang="en-US" sz="1200" smtClean="0">
                <a:solidFill>
                  <a:srgbClr val="FF0000"/>
                </a:solidFill>
              </a:rPr>
              <a:t>가 생김</a:t>
            </a:r>
            <a:r>
              <a:rPr lang="en-US" altLang="ko-KR" sz="1200" smtClean="0">
                <a:solidFill>
                  <a:srgbClr val="FF0000"/>
                </a:solidFill>
              </a:rPr>
              <a:t>)</a:t>
            </a:r>
            <a:endParaRPr lang="en-US" altLang="ko-KR" sz="1200" dirty="0"/>
          </a:p>
        </p:txBody>
      </p:sp>
      <p:sp>
        <p:nvSpPr>
          <p:cNvPr id="2" name="직사각형 1"/>
          <p:cNvSpPr/>
          <p:nvPr/>
        </p:nvSpPr>
        <p:spPr>
          <a:xfrm>
            <a:off x="179512" y="572669"/>
            <a:ext cx="415498" cy="4062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24" y="528416"/>
            <a:ext cx="952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34576" y="2426576"/>
            <a:ext cx="809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 smtClean="0"/>
              <a:t>9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61" y="2836515"/>
            <a:ext cx="528637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796136" y="2939963"/>
            <a:ext cx="3256382" cy="333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/>
              <a:t>아이디 와 비번 입력 후 접속 실행</a:t>
            </a:r>
            <a:endParaRPr lang="en-US" altLang="ko-KR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3528" y="1844824"/>
            <a:ext cx="85356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 smtClean="0">
                <a:solidFill>
                  <a:srgbClr val="FF0000"/>
                </a:solidFill>
              </a:rPr>
              <a:t>※ </a:t>
            </a:r>
            <a:r>
              <a:rPr lang="ko-KR" altLang="en-US" sz="1200" dirty="0" smtClean="0">
                <a:solidFill>
                  <a:srgbClr val="FF0000"/>
                </a:solidFill>
              </a:rPr>
              <a:t>실행에러 문구가 간혹 발생 될 수도 있습니다</a:t>
            </a:r>
            <a:r>
              <a:rPr lang="en-US" altLang="ko-KR" sz="1200" dirty="0" smtClean="0">
                <a:solidFill>
                  <a:srgbClr val="FF0000"/>
                </a:solidFill>
              </a:rPr>
              <a:t>. </a:t>
            </a:r>
            <a:r>
              <a:rPr lang="ko-KR" altLang="en-US" sz="1200" dirty="0" smtClean="0">
                <a:solidFill>
                  <a:srgbClr val="FF0000"/>
                </a:solidFill>
              </a:rPr>
              <a:t>에러 발생 시 컴퓨터 </a:t>
            </a:r>
            <a:r>
              <a:rPr lang="ko-KR" altLang="en-US" sz="1200" dirty="0" err="1" smtClean="0">
                <a:solidFill>
                  <a:srgbClr val="FF0000"/>
                </a:solidFill>
              </a:rPr>
              <a:t>재부팅</a:t>
            </a:r>
            <a:r>
              <a:rPr lang="ko-KR" altLang="en-US" sz="1200" dirty="0" smtClean="0">
                <a:solidFill>
                  <a:srgbClr val="FF0000"/>
                </a:solidFill>
              </a:rPr>
              <a:t> 후 </a:t>
            </a:r>
            <a:r>
              <a:rPr lang="ko-KR" altLang="en-US" sz="1200" smtClean="0">
                <a:solidFill>
                  <a:srgbClr val="FF0000"/>
                </a:solidFill>
              </a:rPr>
              <a:t>실행해 주시기 </a:t>
            </a:r>
            <a:r>
              <a:rPr lang="ko-KR" altLang="en-US" sz="1200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1200" dirty="0" smtClean="0">
                <a:solidFill>
                  <a:srgbClr val="FF0000"/>
                </a:solidFill>
              </a:rPr>
              <a:t>.</a:t>
            </a:r>
            <a:endParaRPr lang="en-US" altLang="ko-KR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5489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2042" y="116632"/>
            <a:ext cx="1067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 smtClean="0"/>
              <a:t>10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4468" b="73131"/>
          <a:stretch/>
        </p:blipFill>
        <p:spPr bwMode="auto">
          <a:xfrm>
            <a:off x="390203" y="517451"/>
            <a:ext cx="5112568" cy="245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-25295" y="551877"/>
            <a:ext cx="475516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4723" y="252450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②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325430" y="674464"/>
            <a:ext cx="934202" cy="1980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437747" y="2618250"/>
            <a:ext cx="1800200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652120" y="705677"/>
            <a:ext cx="3256382" cy="610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기준정보관리</a:t>
            </a:r>
            <a:r>
              <a:rPr lang="ko-KR" altLang="en-US" sz="1200" dirty="0" smtClean="0"/>
              <a:t> 클릭</a:t>
            </a:r>
            <a:endParaRPr lang="en-US" altLang="ko-KR" sz="1200" dirty="0" smtClean="0"/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신규</a:t>
            </a:r>
            <a:r>
              <a:rPr lang="en-US" altLang="ko-KR" sz="1200" dirty="0" smtClean="0">
                <a:solidFill>
                  <a:srgbClr val="FF0000"/>
                </a:solidFill>
              </a:rPr>
              <a:t>DB</a:t>
            </a:r>
            <a:r>
              <a:rPr lang="ko-KR" altLang="en-US" sz="1200" dirty="0" smtClean="0">
                <a:solidFill>
                  <a:srgbClr val="FF0000"/>
                </a:solidFill>
              </a:rPr>
              <a:t>접속관리</a:t>
            </a:r>
            <a:r>
              <a:rPr lang="ko-KR" altLang="en-US" sz="1200" dirty="0" smtClean="0"/>
              <a:t> 클릭</a:t>
            </a:r>
            <a:endParaRPr lang="en-US" altLang="ko-KR" sz="1200" dirty="0"/>
          </a:p>
        </p:txBody>
      </p:sp>
    </p:spTree>
    <p:extLst>
      <p:ext uri="{BB962C8B-B14F-4D97-AF65-F5344CB8AC3E}">
        <p14:creationId xmlns="" xmlns:p14="http://schemas.microsoft.com/office/powerpoint/2010/main" val="1561249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17" y="3642147"/>
            <a:ext cx="5490814" cy="2953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92042" y="116632"/>
            <a:ext cx="1067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 smtClean="0"/>
              <a:t>11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5780114" y="548680"/>
            <a:ext cx="325638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접속테스트 클릭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ko-KR" altLang="en-US" sz="1200" dirty="0" smtClean="0"/>
              <a:t>테스트 성공 메시지 확인</a:t>
            </a:r>
            <a:endParaRPr lang="en-US" altLang="ko-KR" sz="1200" dirty="0" smtClean="0"/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신규</a:t>
            </a:r>
            <a:r>
              <a:rPr lang="en-US" altLang="ko-KR" sz="1200" dirty="0" smtClean="0">
                <a:solidFill>
                  <a:srgbClr val="FF0000"/>
                </a:solidFill>
              </a:rPr>
              <a:t>DB</a:t>
            </a:r>
            <a:r>
              <a:rPr lang="ko-KR" altLang="en-US" sz="1200" dirty="0" smtClean="0">
                <a:solidFill>
                  <a:srgbClr val="FF0000"/>
                </a:solidFill>
              </a:rPr>
              <a:t>접속 클릭</a:t>
            </a:r>
            <a:endParaRPr lang="en-US" altLang="ko-KR" sz="1200" dirty="0" smtClean="0">
              <a:solidFill>
                <a:srgbClr val="FF0000"/>
              </a:solidFill>
            </a:endParaRP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접속테스트 클릭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ko-KR" altLang="en-US" sz="1200" dirty="0" smtClean="0"/>
              <a:t>테스트 성공 메시지 확인</a:t>
            </a:r>
            <a:endParaRPr lang="en-US" altLang="ko-KR" sz="1200" dirty="0" smtClean="0"/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현 </a:t>
            </a:r>
            <a:r>
              <a:rPr lang="en-US" altLang="ko-KR" sz="1200" dirty="0" smtClean="0">
                <a:solidFill>
                  <a:srgbClr val="FF0000"/>
                </a:solidFill>
              </a:rPr>
              <a:t>DB </a:t>
            </a:r>
            <a:r>
              <a:rPr lang="ko-KR" altLang="en-US" sz="1200" dirty="0" smtClean="0">
                <a:solidFill>
                  <a:srgbClr val="FF0000"/>
                </a:solidFill>
              </a:rPr>
              <a:t>접속 클릭</a:t>
            </a:r>
            <a:endParaRPr lang="en-US" altLang="ko-KR" sz="1200" dirty="0" smtClean="0">
              <a:solidFill>
                <a:srgbClr val="FF0000"/>
              </a:solidFill>
            </a:endParaRP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1200" dirty="0" smtClean="0">
                <a:solidFill>
                  <a:srgbClr val="FF0000"/>
                </a:solidFill>
              </a:rPr>
              <a:t>접속테스트 클릭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ko-KR" altLang="en-US" sz="1200" dirty="0" smtClean="0"/>
              <a:t>테스트 성공 메시지 확인</a:t>
            </a:r>
            <a:endParaRPr lang="en-US" altLang="ko-KR" sz="12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17" y="454200"/>
            <a:ext cx="5490814" cy="2953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3059832" y="192247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971600" y="481921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②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948272" y="519955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③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031028" y="4753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④</a:t>
            </a: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3455857" y="5165697"/>
            <a:ext cx="1197482" cy="3564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717" y="552089"/>
            <a:ext cx="792088" cy="93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직사각형 19"/>
          <p:cNvSpPr/>
          <p:nvPr/>
        </p:nvSpPr>
        <p:spPr>
          <a:xfrm>
            <a:off x="1359105" y="4790813"/>
            <a:ext cx="1240686" cy="3884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1359105" y="5199300"/>
            <a:ext cx="1240686" cy="3695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3472882" y="4813219"/>
            <a:ext cx="1189788" cy="3052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041170" y="51808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⑤</a:t>
            </a:r>
            <a:endParaRPr lang="ko-KR" altLang="en-US" dirty="0"/>
          </a:p>
        </p:txBody>
      </p:sp>
      <p:sp>
        <p:nvSpPr>
          <p:cNvPr id="26" name="직사각형 25"/>
          <p:cNvSpPr/>
          <p:nvPr/>
        </p:nvSpPr>
        <p:spPr>
          <a:xfrm>
            <a:off x="3475330" y="1999131"/>
            <a:ext cx="1187340" cy="29267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5868144" y="3212976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위와 같이 진행을 완료 후 프로그램 사용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6136" y="4005064"/>
            <a:ext cx="3168352" cy="175432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1. 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테스트 완료 후 꼭 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“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현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DB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접속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”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을 </a:t>
            </a:r>
            <a:endParaRPr lang="en-US" altLang="ko-KR" sz="1200" smtClean="0">
              <a:ln w="6350">
                <a:solidFill>
                  <a:schemeClr val="tx1"/>
                </a:solidFill>
              </a:ln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   클릭하고 사용</a:t>
            </a:r>
            <a:endParaRPr lang="en-US" altLang="ko-KR" sz="1200" smtClean="0">
              <a:ln w="6350">
                <a:solidFill>
                  <a:schemeClr val="tx1"/>
                </a:solidFill>
              </a:ln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2. 1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월 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22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일 이후에는 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“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신규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DB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접속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”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을 </a:t>
            </a:r>
            <a:endParaRPr lang="en-US" altLang="ko-KR" sz="1200" smtClean="0">
              <a:ln w="6350">
                <a:solidFill>
                  <a:schemeClr val="tx1"/>
                </a:solidFill>
              </a:ln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   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클릭하고 사용</a:t>
            </a:r>
            <a:endParaRPr lang="en-US" altLang="ko-KR" sz="1200" smtClean="0">
              <a:ln w="6350">
                <a:solidFill>
                  <a:schemeClr val="tx1"/>
                </a:solidFill>
              </a:ln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200" smtClean="0">
              <a:ln w="6350">
                <a:solidFill>
                  <a:schemeClr val="tx1"/>
                </a:solidFill>
              </a:ln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  * </a:t>
            </a:r>
            <a:r>
              <a:rPr lang="ko-KR" altLang="en-US" sz="1200" smtClean="0">
                <a:ln w="6350">
                  <a:solidFill>
                    <a:schemeClr val="tx1"/>
                  </a:solidFill>
                </a:ln>
                <a:latin typeface="+mn-ea"/>
              </a:rPr>
              <a:t>한번만 하면 됩니다</a:t>
            </a:r>
            <a:r>
              <a:rPr lang="en-US" altLang="ko-KR" sz="1200" smtClean="0">
                <a:ln w="6350">
                  <a:solidFill>
                    <a:schemeClr val="tx1"/>
                  </a:solidFill>
                </a:ln>
                <a:latin typeface="+mn-ea"/>
              </a:rPr>
              <a:t>.</a:t>
            </a:r>
            <a:endParaRPr lang="ko-KR" altLang="en-US" sz="1200">
              <a:ln w="6350">
                <a:solidFill>
                  <a:schemeClr val="tx1"/>
                </a:solidFill>
              </a:ln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675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2042" y="116632"/>
            <a:ext cx="1067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▶ </a:t>
            </a:r>
            <a:r>
              <a:rPr lang="en-US" altLang="ko-KR" sz="1200" dirty="0" smtClean="0"/>
              <a:t>12</a:t>
            </a:r>
            <a:r>
              <a:rPr lang="ko-KR" altLang="en-US" sz="1200" dirty="0" smtClean="0"/>
              <a:t>단계</a:t>
            </a:r>
            <a:endParaRPr lang="ko-KR" alt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422310" y="3501008"/>
            <a:ext cx="7056784" cy="333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smtClean="0"/>
              <a:t>■ 신규프로그램 설치가 완료되지 않았으면 현 프로그램을 사용하세요</a:t>
            </a:r>
            <a:r>
              <a:rPr lang="en-US" altLang="ko-KR" sz="1200" smtClean="0"/>
              <a:t>. (</a:t>
            </a:r>
            <a:r>
              <a:rPr lang="ko-KR" altLang="en-US" sz="1200" smtClean="0"/>
              <a:t>꼭 전화주세요</a:t>
            </a:r>
            <a:r>
              <a:rPr lang="en-US" altLang="ko-KR" sz="1200" smtClean="0"/>
              <a:t>)</a:t>
            </a:r>
            <a:endParaRPr lang="en-US" altLang="ko-KR" sz="12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40" y="963498"/>
            <a:ext cx="952500" cy="809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24" y="3212976"/>
            <a:ext cx="934591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314096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■ 기존 프로그램 실행 버튼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22310" y="976755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■ 신규 프로그램 실행 버튼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422310" y="1403484"/>
            <a:ext cx="70567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smtClean="0"/>
              <a:t>■ 테스트가 완료된 영업소</a:t>
            </a:r>
            <a:r>
              <a:rPr lang="en-US" altLang="ko-KR" sz="1200" smtClean="0"/>
              <a:t>(</a:t>
            </a:r>
            <a:r>
              <a:rPr lang="ko-KR" altLang="en-US" sz="1200" smtClean="0"/>
              <a:t>거래처</a:t>
            </a:r>
            <a:r>
              <a:rPr lang="en-US" altLang="ko-KR" sz="1200" smtClean="0"/>
              <a:t>)</a:t>
            </a:r>
            <a:r>
              <a:rPr lang="ko-KR" altLang="en-US" sz="1200" smtClean="0"/>
              <a:t>는 설치된 프로그램을 사용하세요</a:t>
            </a:r>
            <a:r>
              <a:rPr lang="en-US" altLang="ko-KR" sz="120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smtClean="0"/>
              <a:t>    </a:t>
            </a:r>
            <a:r>
              <a:rPr lang="ko-KR" altLang="en-US" sz="1200" smtClean="0"/>
              <a:t>기존 프로그램 사용중지</a:t>
            </a:r>
            <a:endParaRPr lang="en-US" altLang="ko-KR" sz="1200" dirty="0"/>
          </a:p>
        </p:txBody>
      </p:sp>
    </p:spTree>
    <p:extLst>
      <p:ext uri="{BB962C8B-B14F-4D97-AF65-F5344CB8AC3E}">
        <p14:creationId xmlns="" xmlns:p14="http://schemas.microsoft.com/office/powerpoint/2010/main" val="467874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338</Words>
  <Application>Microsoft Office PowerPoint</Application>
  <PresentationFormat>화면 슬라이드 쇼(4:3)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chunil</dc:creator>
  <cp:lastModifiedBy>Administrator</cp:lastModifiedBy>
  <cp:revision>20</cp:revision>
  <dcterms:created xsi:type="dcterms:W3CDTF">2017-01-03T07:30:46Z</dcterms:created>
  <dcterms:modified xsi:type="dcterms:W3CDTF">2017-01-13T00:08:45Z</dcterms:modified>
</cp:coreProperties>
</file>